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notesMasterIdLst>
    <p:notesMasterId r:id="rId19"/>
  </p:notesMasterIdLst>
  <p:sldIdLst>
    <p:sldId id="256" r:id="rId3"/>
    <p:sldId id="319" r:id="rId4"/>
    <p:sldId id="318" r:id="rId5"/>
    <p:sldId id="257" r:id="rId6"/>
    <p:sldId id="340" r:id="rId7"/>
    <p:sldId id="361" r:id="rId8"/>
    <p:sldId id="321" r:id="rId9"/>
    <p:sldId id="260" r:id="rId10"/>
    <p:sldId id="342" r:id="rId11"/>
    <p:sldId id="343" r:id="rId12"/>
    <p:sldId id="354" r:id="rId13"/>
    <p:sldId id="358" r:id="rId14"/>
    <p:sldId id="359" r:id="rId15"/>
    <p:sldId id="360" r:id="rId16"/>
    <p:sldId id="324" r:id="rId17"/>
    <p:sldId id="32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257"/>
            <p14:sldId id="340"/>
            <p14:sldId id="361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43"/>
            <p14:sldId id="354"/>
            <p14:sldId id="358"/>
            <p14:sldId id="359"/>
            <p14:sldId id="360"/>
          </p14:sldIdLst>
        </p14:section>
        <p14:section name="Maker topic" id="{315F53C1-C7DF-49EE-AD6B-A0D8A09E6B5C}">
          <p14:sldIdLst>
            <p14:sldId id="324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6" autoAdjust="0"/>
    <p:restoredTop sz="94643" autoAdjust="0"/>
  </p:normalViewPr>
  <p:slideViewPr>
    <p:cSldViewPr snapToGrid="0">
      <p:cViewPr varScale="1">
        <p:scale>
          <a:sx n="79" d="100"/>
          <a:sy n="79" d="100"/>
        </p:scale>
        <p:origin x="677" y="77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17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931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812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240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0408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2412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11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17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295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291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61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7925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hyperlink" Target="https://youtu.be/OwuW200BTl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5.png"/><Relationship Id="rId7" Type="http://schemas.openxmlformats.org/officeDocument/2006/relationships/slide" Target="slide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6150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Open Forum</a:t>
            </a:r>
          </a:p>
          <a:p>
            <a:r>
              <a:rPr lang="en-US" sz="2400" dirty="0"/>
              <a:t>6:00 PM Wednesday, January 31, 2017</a:t>
            </a:r>
          </a:p>
          <a:p>
            <a:r>
              <a:rPr lang="en-US" sz="2400" dirty="0"/>
              <a:t>Broun Hall, Room 235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188F0E-6CB4-4F26-BC01-E726B344A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2018 Main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1A65B3-0696-4942-B468-F5602AB92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616" y="2997936"/>
            <a:ext cx="2320338" cy="8250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MATILDA Robotics Platform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3F975B-E6C3-4830-BF40-14B116D86923}"/>
              </a:ext>
            </a:extLst>
          </p:cNvPr>
          <p:cNvSpPr txBox="1">
            <a:spLocks/>
          </p:cNvSpPr>
          <p:nvPr/>
        </p:nvSpPr>
        <p:spPr>
          <a:xfrm>
            <a:off x="6508915" y="2997936"/>
            <a:ext cx="1290604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Tesla Coil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3532295-F976-4CB5-A56E-C3EEEBC9FC43}"/>
              </a:ext>
            </a:extLst>
          </p:cNvPr>
          <p:cNvSpPr txBox="1">
            <a:spLocks/>
          </p:cNvSpPr>
          <p:nvPr/>
        </p:nvSpPr>
        <p:spPr>
          <a:xfrm>
            <a:off x="731998" y="5259616"/>
            <a:ext cx="1971575" cy="5602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Unmanned Aerial Systems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3412EA-2E9D-4846-932D-4F05F9FCDE78}"/>
              </a:ext>
            </a:extLst>
          </p:cNvPr>
          <p:cNvSpPr txBox="1">
            <a:spLocks/>
          </p:cNvSpPr>
          <p:nvPr/>
        </p:nvSpPr>
        <p:spPr>
          <a:xfrm>
            <a:off x="6165204" y="5307437"/>
            <a:ext cx="1978026" cy="5937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Sumo Bot Competition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82B093D-53BC-436E-BB34-CC458E87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15759" y="2250122"/>
            <a:ext cx="2409999" cy="1807500"/>
          </a:xfrm>
          <a:prstGeom prst="rect">
            <a:avLst/>
          </a:prstGeom>
        </p:spPr>
      </p:pic>
      <p:pic>
        <p:nvPicPr>
          <p:cNvPr id="12" name="Picture 2" descr="https://lh3.googleusercontent.com/B-feKIPVxe_me57UUl1FjgO0i-5o0Y6EPH5iqbVprhaTgY6wjrU-pobgx-9ZgrvJ7y7lL05YF-oCuO4UURXB7HOXoG6vAjnxSkk9KAEieATCDlc0xbm3Tw0o2SDUC_Qc4zjT2i1nJIiHsXAoDrx1SNd-jE8dJF7Os6Yo81x11pNjfw5L5M7Ex1m498iDfRgP5IxhUUlGe4l_JnzEnaF-ZvXRgYHo7U-9nP1W2T67TX5GkASdJveqOWxWkRSHyjOACcph-_7p2PUSAw8bc0lvS4KC47mFazpujKMxdMgebNPyYh87VqlfC9OC8IyQgOpAtVSZ41QsnjxhPUudpmvfmSMHLoMrhHU9WTRXb_CqSnW4SlxNkragWmyX5bciMLdm2TjG_JsjKHzfeU-Vg9kNUW5rY8wpq4Zfg0r6bDFfrEy6znEqjX9xrUoVLKOCK30qfRTmNgZtGR63sb-3At-6tT1fW5rcNnw1a_NY2qce_F-Psjlj7T-aXnXK016KUgXMDerTzg4QnRRKwgGoAHAmVA8KvtRDp3d11j5f_UHr2iuRNbJtvNOtoA4IR8bYMkunBPqA6yu6gDfSZt8MMbNNlERPu0QmiSpP3wOxdttb=w1240-h930-no">
            <a:extLst>
              <a:ext uri="{FF2B5EF4-FFF2-40B4-BE49-F238E27FC236}">
                <a16:creationId xmlns:a16="http://schemas.microsoft.com/office/drawing/2014/main" id="{763D736B-EFE7-48D3-8E8C-1018CBBB3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291" y="4514808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19A413-443A-4DF4-8E6E-D110158EB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517" y="1948872"/>
            <a:ext cx="1597626" cy="23021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1B2464-E762-4714-922D-CCB50A3BA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282" y="4461306"/>
            <a:ext cx="3087440" cy="217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7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white"/>
              </a:buClr>
            </a:pP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MATILDA stands for Mesa Associates' Tactical Integrated Light-Force Deployment Assembly </a:t>
            </a:r>
          </a:p>
          <a:p>
            <a:pPr>
              <a:buClr>
                <a:prstClr val="white"/>
              </a:buClr>
            </a:pP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A bomb disposal robot from Dr. </a:t>
            </a:r>
            <a:r>
              <a:rPr lang="en-US" dirty="0" err="1">
                <a:solidFill>
                  <a:prstClr val="white"/>
                </a:solidFill>
                <a:latin typeface="Corbel" panose="020B0503020204020204"/>
              </a:rPr>
              <a:t>Roppel’s</a:t>
            </a: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 research lab.</a:t>
            </a:r>
          </a:p>
          <a:p>
            <a:pPr>
              <a:buClr>
                <a:prstClr val="white"/>
              </a:buClr>
            </a:pP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Is in disrepair both electrically and mechanically.</a:t>
            </a:r>
          </a:p>
          <a:p>
            <a:pPr>
              <a:buClr>
                <a:prstClr val="white"/>
              </a:buClr>
            </a:pP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Semester Focus</a:t>
            </a:r>
          </a:p>
          <a:p>
            <a:pPr lvl="1">
              <a:buClr>
                <a:prstClr val="white"/>
              </a:buClr>
            </a:pP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Reestablishing mobility.</a:t>
            </a:r>
          </a:p>
          <a:p>
            <a:pPr lvl="1">
              <a:buClr>
                <a:prstClr val="white"/>
              </a:buClr>
            </a:pP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Reestablish arm control</a:t>
            </a:r>
          </a:p>
          <a:p>
            <a:pPr>
              <a:buClr>
                <a:prstClr val="white"/>
              </a:buClr>
            </a:pP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Meeting Time</a:t>
            </a:r>
          </a:p>
          <a:p>
            <a:pPr lvl="1">
              <a:buClr>
                <a:prstClr val="white"/>
              </a:buClr>
            </a:pPr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Wednesdays at 11:00 AM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cap="none" dirty="0"/>
              <a:t>Project lead: </a:t>
            </a:r>
            <a:r>
              <a:rPr lang="en-US" sz="2400" cap="none" dirty="0">
                <a:solidFill>
                  <a:schemeClr val="bg1"/>
                </a:solidFill>
              </a:rPr>
              <a:t>Jack Thomas</a:t>
            </a:r>
          </a:p>
          <a:p>
            <a:r>
              <a:rPr lang="en-US" sz="2400" b="1" cap="none" dirty="0"/>
              <a:t>Slack Channel: </a:t>
            </a:r>
            <a:r>
              <a:rPr lang="en-US" sz="2400" cap="none" dirty="0">
                <a:solidFill>
                  <a:schemeClr val="bg1"/>
                </a:solidFill>
              </a:rPr>
              <a:t>#</a:t>
            </a:r>
            <a:r>
              <a:rPr lang="en-US" sz="2400" cap="none" dirty="0" err="1">
                <a:solidFill>
                  <a:schemeClr val="bg1"/>
                </a:solidFill>
              </a:rPr>
              <a:t>projectmatilda</a:t>
            </a:r>
            <a:endParaRPr lang="en-US" sz="24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Demonstrated Tesla Coil at Spring 2016 E-Day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Use spark gap style circuitry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Generated estimated 400,000 volts of electricity.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Semester Focus: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Make it operational again (new capacitors)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Potentially convert it into a musical Tesla Coil.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chemeClr val="tx1"/>
                </a:solidFill>
              </a:rPr>
              <a:t>Meeting Times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Fridays at 2:30 PM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cap="none" dirty="0"/>
              <a:t>Project lead: </a:t>
            </a:r>
            <a:r>
              <a:rPr lang="en-US" sz="2400" cap="none" dirty="0">
                <a:solidFill>
                  <a:schemeClr val="bg1"/>
                </a:solidFill>
              </a:rPr>
              <a:t>Josh </a:t>
            </a:r>
            <a:r>
              <a:rPr lang="en-US" sz="2400" cap="none" dirty="0" err="1">
                <a:solidFill>
                  <a:schemeClr val="bg1"/>
                </a:solidFill>
              </a:rPr>
              <a:t>Jablonowski</a:t>
            </a:r>
            <a:endParaRPr lang="en-US" sz="2400" cap="none" dirty="0">
              <a:solidFill>
                <a:schemeClr val="bg1"/>
              </a:solidFill>
            </a:endParaRPr>
          </a:p>
          <a:p>
            <a:r>
              <a:rPr lang="en-US" sz="2400" b="1" cap="none" dirty="0"/>
              <a:t>Slack Channel: </a:t>
            </a:r>
            <a:r>
              <a:rPr lang="en-US" sz="2400" cap="none" dirty="0">
                <a:solidFill>
                  <a:schemeClr val="bg1"/>
                </a:solidFill>
              </a:rPr>
              <a:t>#</a:t>
            </a:r>
            <a:r>
              <a:rPr lang="en-US" sz="2400" cap="none" dirty="0" err="1">
                <a:solidFill>
                  <a:schemeClr val="bg1"/>
                </a:solidFill>
              </a:rPr>
              <a:t>projectteslacoil</a:t>
            </a:r>
            <a:endParaRPr lang="en-US" sz="2400" cap="none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8300D0-5397-47C0-B284-880E2B85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738" y="2025041"/>
            <a:ext cx="2658651" cy="3831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2" name="Picture 2" descr="Image result for youtube logo">
            <a:hlinkClick r:id="rId4"/>
            <a:extLst>
              <a:ext uri="{FF2B5EF4-FFF2-40B4-BE49-F238E27FC236}">
                <a16:creationId xmlns:a16="http://schemas.microsoft.com/office/drawing/2014/main" id="{FAC49BC8-3EBC-457F-8CF1-C23497AA7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564" y="5479813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Unmanned Aerial </a:t>
            </a:r>
            <a:r>
              <a:rPr lang="en-US" b="1" dirty="0" err="1"/>
              <a:t>SysTems</a:t>
            </a:r>
            <a:endParaRPr lang="en-US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Partnership with RC Hobbyist Club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SPARC owns two quadcopter frames.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Will be used to experiment with many applications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Autonomy- search and follow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Camera Gimbal- stable video capture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Payload- pickup, identification, and delivery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Semester Focus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Get at least one frame flying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Start looking into camera gimbal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chemeClr val="tx1"/>
                </a:solidFill>
              </a:rPr>
              <a:t>Meeting Times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TBD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044774" y="575487"/>
            <a:ext cx="3834616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cap="none" dirty="0"/>
              <a:t>Project lead: </a:t>
            </a:r>
            <a:r>
              <a:rPr lang="en-US" sz="2400" cap="none" dirty="0">
                <a:solidFill>
                  <a:schemeClr val="bg1"/>
                </a:solidFill>
              </a:rPr>
              <a:t>Mike </a:t>
            </a:r>
            <a:r>
              <a:rPr lang="en-US" sz="2400" cap="none" dirty="0" err="1">
                <a:solidFill>
                  <a:schemeClr val="bg1"/>
                </a:solidFill>
              </a:rPr>
              <a:t>Petry</a:t>
            </a:r>
            <a:endParaRPr lang="en-US" sz="2400" cap="none" dirty="0">
              <a:solidFill>
                <a:schemeClr val="bg1"/>
              </a:solidFill>
            </a:endParaRPr>
          </a:p>
          <a:p>
            <a:r>
              <a:rPr lang="en-US" sz="2400" b="1" cap="none" dirty="0"/>
              <a:t>Slack Channel: </a:t>
            </a:r>
            <a:r>
              <a:rPr lang="en-US" sz="2400" cap="none" dirty="0">
                <a:solidFill>
                  <a:schemeClr val="bg1"/>
                </a:solidFill>
              </a:rPr>
              <a:t>#</a:t>
            </a:r>
            <a:r>
              <a:rPr lang="en-US" sz="2400" cap="none" dirty="0" err="1">
                <a:solidFill>
                  <a:schemeClr val="bg1"/>
                </a:solidFill>
              </a:rPr>
              <a:t>projectuas</a:t>
            </a:r>
            <a:endParaRPr lang="en-US" sz="2400" cap="none" dirty="0">
              <a:solidFill>
                <a:schemeClr val="bg1"/>
              </a:solidFill>
            </a:endParaRPr>
          </a:p>
        </p:txBody>
      </p:sp>
      <p:pic>
        <p:nvPicPr>
          <p:cNvPr id="9" name="Picture 2" descr="https://lh3.googleusercontent.com/B-feKIPVxe_me57UUl1FjgO0i-5o0Y6EPH5iqbVprhaTgY6wjrU-pobgx-9ZgrvJ7y7lL05YF-oCuO4UURXB7HOXoG6vAjnxSkk9KAEieATCDlc0xbm3Tw0o2SDUC_Qc4zjT2i1nJIiHsXAoDrx1SNd-jE8dJF7Os6Yo81x11pNjfw5L5M7Ex1m498iDfRgP5IxhUUlGe4l_JnzEnaF-ZvXRgYHo7U-9nP1W2T67TX5GkASdJveqOWxWkRSHyjOACcph-_7p2PUSAw8bc0lvS4KC47mFazpujKMxdMgebNPyYh87VqlfC9OC8IyQgOpAtVSZ41QsnjxhPUudpmvfmSMHLoMrhHU9WTRXb_CqSnW4SlxNkragWmyX5bciMLdm2TjG_JsjKHzfeU-Vg9kNUW5rY8wpq4Zfg0r6bDFfrEy6znEqjX9xrUoVLKOCK30qfRTmNgZtGR63sb-3At-6tT1fW5rcNnw1a_NY2qce_F-Psjlj7T-aXnXK016KUgXMDerTzg4QnRRKwgGoAHAmVA8KvtRDp3d11j5f_UHr2iuRNbJtvNOtoA4IR8bYMkunBPqA6yu6gDfSZt8MMbNNlERPu0QmiSpP3wOxdttb=w1240-h930-no">
            <a:extLst>
              <a:ext uri="{FF2B5EF4-FFF2-40B4-BE49-F238E27FC236}">
                <a16:creationId xmlns:a16="http://schemas.microsoft.com/office/drawing/2014/main" id="{122CF1E6-EE2A-4357-A08A-96FE47625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973" y="2072929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lh3.googleusercontent.com/-5WHkLNnRigBRO5X6-T36s2KtVsqgpyrAsIEeY15V-12G6q-rB2QF8EQOZPfFQ4UiNT5ayOo9zW3u2RgwKlScV7XVnVQnOqF6figdr0ScwWy9sWIg4R8Afi2hFK6pdDOM7SuePMD-0PsEV4MfFd89akiQ9s_wclAqpvBg5iH7Uy8w044VfSXvSFZoRJteQ8xxpq7aystGePh7LscGimktkrEom81SYo4RbuPMSxQU_dZCmNxK2NegV6-0Q9novgBAiWtSq7zKqQrRht0M1cCrfimrhWeGW1B-FtdanXeIBchTXitgJEARPcDOhLoOZFCDwmhsvwWTaw93ILA49Zu3b4VWxV-KWh2qKORx5_2L6h3Lr5gpru42nV9B9u5M65Lv7NAMBHszYxYNirGldIK9HWAbsbL98BFI3_N6vllkiO0B9_v_zMuq-Fc7ak3Y09RTlkff4fWhxUpr4AqMkH2Z_bYihbt-vYYWlbOLWB-H8xHiNwowNqAs81ePzK2AgfrO5ktbmR3qXftqC3GYSE2UllYfhhR2KlVPa1hVrO6Rt7RjKHsWmwpfUQKOCtOFSpvQ8BsgTznMX_GW_zoynrSta67GyuCnAHuTzjiZ3d3=w1240-h930-no">
            <a:extLst>
              <a:ext uri="{FF2B5EF4-FFF2-40B4-BE49-F238E27FC236}">
                <a16:creationId xmlns:a16="http://schemas.microsoft.com/office/drawing/2014/main" id="{2357CDE0-4484-466F-BCD6-02B5CDF7C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973" y="4406623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Sumo Bot Tournament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Will be the final project for the Maker Training Sessions.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Attendance at Maker Training Sessions are not required to compete.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Will utilize many different topics in engineering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mechanical design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3D printing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electrical prototyping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sensor and control systems</a:t>
            </a:r>
          </a:p>
          <a:p>
            <a:pPr lvl="1"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C programming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Corbel" panose="020B0503020204020204"/>
              </a:rPr>
              <a:t>Meeting Time</a:t>
            </a:r>
          </a:p>
          <a:p>
            <a:pPr lvl="1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  <a:latin typeface="Corbel" panose="020B0503020204020204"/>
              </a:rPr>
              <a:t>Tuesdays at 5:30 PM in Broun 235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101191" y="575487"/>
            <a:ext cx="47781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cap="none" dirty="0"/>
              <a:t>Project lead: </a:t>
            </a:r>
            <a:r>
              <a:rPr lang="en-US" sz="2400" cap="none" dirty="0">
                <a:solidFill>
                  <a:schemeClr val="bg1"/>
                </a:solidFill>
              </a:rPr>
              <a:t>Matthew Castleberry</a:t>
            </a:r>
          </a:p>
          <a:p>
            <a:r>
              <a:rPr lang="en-US" sz="2400" b="1" cap="none" dirty="0"/>
              <a:t>Slack Channel: </a:t>
            </a:r>
            <a:r>
              <a:rPr lang="en-US" sz="2400" cap="none" dirty="0">
                <a:solidFill>
                  <a:schemeClr val="bg1"/>
                </a:solidFill>
              </a:rPr>
              <a:t>#</a:t>
            </a:r>
            <a:r>
              <a:rPr lang="en-US" sz="2400" cap="none" dirty="0" err="1">
                <a:solidFill>
                  <a:schemeClr val="bg1"/>
                </a:solidFill>
              </a:rPr>
              <a:t>projectsumobot</a:t>
            </a:r>
            <a:endParaRPr lang="en-US" sz="2400" cap="none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D2CFEA-6F57-41A9-B4C4-C539AA4EC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688" y="2218848"/>
            <a:ext cx="4100506" cy="28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Forum Topic:</a:t>
            </a:r>
            <a:br>
              <a:rPr lang="en-US" dirty="0"/>
            </a:br>
            <a:r>
              <a:rPr lang="en-US" dirty="0"/>
              <a:t>Virtual Reality Tech.</a:t>
            </a:r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8" y="284176"/>
            <a:ext cx="10078491" cy="1508760"/>
          </a:xfrm>
        </p:spPr>
        <p:txBody>
          <a:bodyPr/>
          <a:lstStyle/>
          <a:p>
            <a:r>
              <a:rPr lang="en-US" dirty="0"/>
              <a:t>What is VR?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4989367" cy="4544367"/>
          </a:xfrm>
        </p:spPr>
        <p:txBody>
          <a:bodyPr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83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2072892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B8E7EE7F-87AD-41ED-8EC7-9B38AF8801B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5F53C1-C7DF-49EE-AD6B-A0D8A09E6B5C}">
                    <psuz:zmPr id="{7EE185D2-0852-41DD-8297-3CD17EB6B23B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67398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9103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67398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9103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Join by logging 5 constructive hours in the lab on clipboard next to door and email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sparc.auburn@gmail.com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2D4E105F-3B9A-4A56-BA70-628167DF7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tx1"/>
                </a:solidFill>
              </a:rPr>
              <a:t>Lab: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    - </a:t>
            </a:r>
            <a:r>
              <a:rPr lang="en-US" sz="1800" dirty="0">
                <a:solidFill>
                  <a:schemeClr val="tx1"/>
                </a:solidFill>
              </a:rPr>
              <a:t>Broun 367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Maker Training Session: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    - </a:t>
            </a:r>
            <a:r>
              <a:rPr lang="en-US" sz="1800" dirty="0">
                <a:solidFill>
                  <a:schemeClr val="tx1"/>
                </a:solidFill>
              </a:rPr>
              <a:t>Tuesdays @ 5:30 in Broun 235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Open Forum:</a:t>
            </a:r>
          </a:p>
          <a:p>
            <a:r>
              <a:rPr lang="en-US" sz="1800" dirty="0">
                <a:solidFill>
                  <a:schemeClr val="tx1"/>
                </a:solidFill>
              </a:rPr>
              <a:t>    - Wednesdays @ 6 in Broun 235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228600" lvl="1" indent="0">
              <a:buNone/>
            </a:pPr>
            <a:r>
              <a:rPr lang="en-US" dirty="0"/>
              <a:t>Meets on Mondays 6-7, SPARC Lab, Broun 367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9498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7F8E3-86F1-4037-80C9-FF4F0C3B8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7418"/>
            <a:ext cx="12276306" cy="50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019" y="683906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3" y="2124367"/>
            <a:ext cx="4886325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4BC277-E217-4E54-BEA6-1910C4501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6171</TotalTime>
  <Words>564</Words>
  <Application>Microsoft Office PowerPoint</Application>
  <PresentationFormat>Widescreen</PresentationFormat>
  <Paragraphs>109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Corbel</vt:lpstr>
      <vt:lpstr>Wingdings</vt:lpstr>
      <vt:lpstr>Banded</vt:lpstr>
      <vt:lpstr>1_Banded</vt:lpstr>
      <vt:lpstr>Welcome to:</vt:lpstr>
      <vt:lpstr>Agenda</vt:lpstr>
      <vt:lpstr>About SPARC</vt:lpstr>
      <vt:lpstr>About SPARC</vt:lpstr>
      <vt:lpstr>Partner Organizations</vt:lpstr>
      <vt:lpstr>Meetings this Week</vt:lpstr>
      <vt:lpstr>Outreach</vt:lpstr>
      <vt:lpstr>Outreach Events</vt:lpstr>
      <vt:lpstr>Projects</vt:lpstr>
      <vt:lpstr>Spring 2018 Main Projects</vt:lpstr>
      <vt:lpstr>Project:  MATILDA</vt:lpstr>
      <vt:lpstr>Project:  Tesla Coil</vt:lpstr>
      <vt:lpstr>Project:  Unmanned Aerial SysTems</vt:lpstr>
      <vt:lpstr>Project:  Sumo Bot Tournament</vt:lpstr>
      <vt:lpstr>Open Forum Topic: Virtual Reality Tech.</vt:lpstr>
      <vt:lpstr>What is VR?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284</cp:revision>
  <dcterms:created xsi:type="dcterms:W3CDTF">2016-09-03T15:20:58Z</dcterms:created>
  <dcterms:modified xsi:type="dcterms:W3CDTF">2018-01-29T03:54:32Z</dcterms:modified>
</cp:coreProperties>
</file>